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6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5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24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9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82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9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2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3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2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2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0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8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F892A-25BE-47B8-84A9-8AAC009B5705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E3062-CA66-48BE-B50F-633C941FE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3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servativetreehouse.com/blog/2025/08/07/august-7th-2025-presidential-politics-trump-administration-day-200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s://news.schoolsdo.org/2023/05/on-the-desantis-presidential-bid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158319" y="1574659"/>
            <a:ext cx="2286198" cy="13025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38727" y="198009"/>
            <a:ext cx="7514558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MREC Meeting</a:t>
            </a:r>
          </a:p>
          <a:p>
            <a:pPr algn="ctr"/>
            <a:r>
              <a:rPr lang="en-US" sz="4000" b="1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  <a:r>
              <a:rPr lang="en-U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August 18 @ 6:30PM</a:t>
            </a:r>
          </a:p>
          <a:p>
            <a:pPr algn="ctr"/>
            <a:r>
              <a:rPr lang="en-U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Ocala Golf Club</a:t>
            </a:r>
          </a:p>
          <a:p>
            <a:pPr algn="ctr"/>
            <a:r>
              <a:rPr lang="en-U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3130 E. Silver Springs, Ocala </a:t>
            </a:r>
          </a:p>
          <a:p>
            <a:pPr algn="ctr"/>
            <a:r>
              <a:rPr lang="en-U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 a Friend/Neighbor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/>
        </p:blipFill>
        <p:spPr>
          <a:xfrm>
            <a:off x="9708824" y="1475281"/>
            <a:ext cx="2286198" cy="15012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8326" y="3106496"/>
            <a:ext cx="11875367" cy="350865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Sequins &amp; Saddles Gala is scheduled for </a:t>
            </a:r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November 15</a:t>
            </a:r>
            <a:r>
              <a:rPr lang="en-US" sz="2800" b="1" baseline="3000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2025</a:t>
            </a:r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.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have many tasks that need work to assure that we have a</a:t>
            </a:r>
          </a:p>
          <a:p>
            <a:pPr algn="ctr"/>
            <a:r>
              <a:rPr lang="en-US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resounding</a:t>
            </a:r>
            <a:r>
              <a:rPr lang="en-US" sz="28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event.  This is the MCREC’s annual fundraising event.</a:t>
            </a:r>
          </a:p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meeting is to establish committees and assign specific tasks to</a:t>
            </a:r>
          </a:p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complete.  Your valuable time and volunteerism is needed.  </a:t>
            </a:r>
          </a:p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Please help us with this important event.</a:t>
            </a:r>
          </a:p>
          <a:p>
            <a:pPr algn="ctr"/>
            <a:r>
              <a:rPr lang="en-U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5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Hope to see everyone and assure we are successful.</a:t>
            </a:r>
            <a:endParaRPr lang="en-US" sz="2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5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A2DD66-050D-6A02-08FA-44CE27677D73}"/>
              </a:ext>
            </a:extLst>
          </p:cNvPr>
          <p:cNvSpPr txBox="1"/>
          <p:nvPr/>
        </p:nvSpPr>
        <p:spPr>
          <a:xfrm>
            <a:off x="9708824" y="2976551"/>
            <a:ext cx="194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s://news.schoolsdo.org/2023/05/on-the-desantis-presidential-bid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nc-nd/3.0/"/>
              </a:rPr>
              <a:t>CC BY-NC-ND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416143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109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Huddle</dc:creator>
  <cp:lastModifiedBy>Doug Cannatella</cp:lastModifiedBy>
  <cp:revision>5</cp:revision>
  <dcterms:created xsi:type="dcterms:W3CDTF">2025-08-09T13:54:48Z</dcterms:created>
  <dcterms:modified xsi:type="dcterms:W3CDTF">2025-08-14T19:10:50Z</dcterms:modified>
</cp:coreProperties>
</file>